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693"/>
    <a:srgbClr val="F85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13731-671D-4807-AA45-5CAEC7B7E8C3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95441-EEE3-494C-B0FB-66DDD1C6439C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862395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D8177B-930B-4913-92EC-C006F8C910E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D673D-DE5B-4BEB-AC83-86E47880022F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76087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7">
            <a:extLst>
              <a:ext uri="{FF2B5EF4-FFF2-40B4-BE49-F238E27FC236}">
                <a16:creationId xmlns:a16="http://schemas.microsoft.com/office/drawing/2014/main" id="{E5FD970E-3D3C-7342-82DA-F9F2263E31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17" y="5866495"/>
            <a:ext cx="781685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agem 11" descr="C:\Users\DGSUSER.DGS\Desktop\gov_mec_dge.png">
            <a:extLst>
              <a:ext uri="{FF2B5EF4-FFF2-40B4-BE49-F238E27FC236}">
                <a16:creationId xmlns:a16="http://schemas.microsoft.com/office/drawing/2014/main" id="{5B58D783-5EDF-2741-9A76-B2D9A9E765A5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279" y="6129848"/>
            <a:ext cx="3448574" cy="41104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AutoShape 14" descr="Resultado de imagem para fotos crianças a lavar as mãos na escola">
            <a:extLst>
              <a:ext uri="{FF2B5EF4-FFF2-40B4-BE49-F238E27FC236}">
                <a16:creationId xmlns:a16="http://schemas.microsoft.com/office/drawing/2014/main" id="{57963919-7607-444A-9EB3-7DC2D939ACE4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7460842" y="5592974"/>
            <a:ext cx="221755" cy="23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E3065EDB-55D4-334A-B1A9-EA604310D3C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3" y="-7738"/>
            <a:ext cx="12208057" cy="5883068"/>
          </a:xfrm>
          <a:prstGeom prst="rect">
            <a:avLst/>
          </a:prstGeom>
        </p:spPr>
      </p:pic>
      <p:cxnSp>
        <p:nvCxnSpPr>
          <p:cNvPr id="13" name="Conexão Reta 12">
            <a:extLst>
              <a:ext uri="{FF2B5EF4-FFF2-40B4-BE49-F238E27FC236}">
                <a16:creationId xmlns:a16="http://schemas.microsoft.com/office/drawing/2014/main" id="{CE8D1E92-2D29-224D-9FCA-41095C0DCA33}"/>
              </a:ext>
            </a:extLst>
          </p:cNvPr>
          <p:cNvCxnSpPr>
            <a:cxnSpLocks/>
          </p:cNvCxnSpPr>
          <p:nvPr userDrawn="1"/>
        </p:nvCxnSpPr>
        <p:spPr>
          <a:xfrm>
            <a:off x="-147322" y="5862634"/>
            <a:ext cx="12454651" cy="0"/>
          </a:xfrm>
          <a:prstGeom prst="line">
            <a:avLst/>
          </a:prstGeom>
          <a:ln w="22225">
            <a:solidFill>
              <a:srgbClr val="294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m 13">
            <a:extLst>
              <a:ext uri="{FF2B5EF4-FFF2-40B4-BE49-F238E27FC236}">
                <a16:creationId xmlns:a16="http://schemas.microsoft.com/office/drawing/2014/main" id="{5C0EEDC4-CCA6-E543-BA2C-8F5A0ADC1E7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17" y="899842"/>
            <a:ext cx="2364291" cy="1727751"/>
          </a:xfrm>
          <a:prstGeom prst="rect">
            <a:avLst/>
          </a:prstGeom>
        </p:spPr>
      </p:pic>
      <p:sp>
        <p:nvSpPr>
          <p:cNvPr id="17" name="Título 1">
            <a:extLst>
              <a:ext uri="{FF2B5EF4-FFF2-40B4-BE49-F238E27FC236}">
                <a16:creationId xmlns:a16="http://schemas.microsoft.com/office/drawing/2014/main" id="{D11B83BF-89CD-4D45-A7C3-54198DAE72CD}"/>
              </a:ext>
            </a:extLst>
          </p:cNvPr>
          <p:cNvSpPr txBox="1">
            <a:spLocks/>
          </p:cNvSpPr>
          <p:nvPr userDrawn="1"/>
        </p:nvSpPr>
        <p:spPr>
          <a:xfrm>
            <a:off x="3542964" y="765316"/>
            <a:ext cx="5081626" cy="979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PT" sz="4800" b="1" dirty="0">
                <a:solidFill>
                  <a:srgbClr val="F85603"/>
                </a:solidFill>
                <a:latin typeface="Arial Black" panose="020B0A04020102020204" pitchFamily="34" charset="0"/>
              </a:rPr>
              <a:t>CERTIFICADO</a:t>
            </a:r>
            <a:endParaRPr lang="pt-PT" sz="4800" b="1" dirty="0">
              <a:solidFill>
                <a:srgbClr val="F85603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EF5765AF-9108-8A4B-A93F-3D779046CF7F}"/>
              </a:ext>
            </a:extLst>
          </p:cNvPr>
          <p:cNvSpPr txBox="1"/>
          <p:nvPr userDrawn="1"/>
        </p:nvSpPr>
        <p:spPr>
          <a:xfrm>
            <a:off x="3833988" y="1652739"/>
            <a:ext cx="4499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/>
              <a:t>Dia Mundial da Higiene das Mãos</a:t>
            </a:r>
            <a:br>
              <a:rPr lang="pt-PT" sz="2400" b="1" dirty="0"/>
            </a:br>
            <a:r>
              <a:rPr lang="pt-PT" sz="2400" b="1" dirty="0"/>
              <a:t> </a:t>
            </a:r>
            <a:r>
              <a:rPr lang="pt-PT" sz="1600" b="1" dirty="0"/>
              <a:t>5 de maio, 2022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5475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343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119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7189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577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6013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81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98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1285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13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844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0F897-0FA2-46D9-9B61-BE43387E473A}" type="datetimeFigureOut">
              <a:rPr lang="pt-PT" smtClean="0"/>
              <a:t>05/05/2022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8D4FF-6A83-4ECA-A591-3FA562C89F7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710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Resultado de imagem para fotos crianças a lavar as mãos na esco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9" name="AutoShape 10" descr="Resultado de imagem para fotos crianças a lavar as mãos na escol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0" name="AutoShape 12" descr="Resultado de imagem para fotos crianças a lavar as mãos na escol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FFF3706-43BC-ED42-844F-6E522D85105C}"/>
              </a:ext>
            </a:extLst>
          </p:cNvPr>
          <p:cNvSpPr txBox="1"/>
          <p:nvPr/>
        </p:nvSpPr>
        <p:spPr>
          <a:xfrm>
            <a:off x="765175" y="2763433"/>
            <a:ext cx="6735376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000" dirty="0"/>
              <a:t>Certifica-se que o (a) Aluno (a): ________________________________________________  participou nas atividades comemorativas do Dia Mundial da Higiene das Mãos, no dia 5 de maio de 2022.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A3D9E21D-1ACD-A349-A861-FB2F91801462}"/>
              </a:ext>
            </a:extLst>
          </p:cNvPr>
          <p:cNvSpPr/>
          <p:nvPr/>
        </p:nvSpPr>
        <p:spPr>
          <a:xfrm>
            <a:off x="2801980" y="4753574"/>
            <a:ext cx="2661766" cy="5394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800" b="1" dirty="0">
                <a:solidFill>
                  <a:schemeClr val="tx1"/>
                </a:solidFill>
              </a:rPr>
              <a:t>O Professor (a):</a:t>
            </a:r>
            <a:endParaRPr lang="pt-PT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026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36</Words>
  <Application>Microsoft Office PowerPoint</Application>
  <PresentationFormat>Ecrã Panorâmico</PresentationFormat>
  <Paragraphs>2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CERTIFICADO  Dia Mundial da Higiene das Mãos  5 de maio, 2021</dc:title>
  <dc:creator>Maria Goreti Silva</dc:creator>
  <cp:lastModifiedBy>Maria Goreti Silva</cp:lastModifiedBy>
  <cp:revision>13</cp:revision>
  <dcterms:created xsi:type="dcterms:W3CDTF">2021-04-14T17:46:00Z</dcterms:created>
  <dcterms:modified xsi:type="dcterms:W3CDTF">2022-05-05T11:20:51Z</dcterms:modified>
</cp:coreProperties>
</file>